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and Visualization with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explores the power of Python libraries for data analysis and visualization. It focuses on NumPy, Pandas, Matplotlib, and Seaborn, which offer a comprehensive toolkit for working with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21" y="1650921"/>
            <a:ext cx="4927759" cy="49277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22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13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Python Data Analysis Libraries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82241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6311" y="2681764"/>
            <a:ext cx="13454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5085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NumPy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508522" y="3081338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efficient numerical operations, array manipulation, and mathematical functions.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800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4652" y="2681764"/>
            <a:ext cx="20109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4100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10081" y="3081338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powerful data structures (DataFrames and Series) for data manipulation, cleaning, and analysis.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2241" y="53438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0473" y="5427583"/>
            <a:ext cx="2063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1508522" y="534388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Matplotlib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508522" y="5827157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versatile plotting library that supports creating a wide range of static, animated, and interactive visualizations.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4683800" y="53438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26794" y="5427583"/>
            <a:ext cx="21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5410081" y="534388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Seaborn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5410081" y="5827157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on Matplotlib to provide high-level statistical data visualizations, enhancing the aesthetics and insights of plots.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195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Working with NumPy for Numerical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Arrays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NumPy's ndarray provides efficient multi-dimensional arrays for numerical computations.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138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Mathematical Functions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wide range of mathematical functions for statistical analysis, linear algebra, and more.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Broadcasting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operations on arrays of different shapes, simplifying calculations and reducing code complexity.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 for Data Manipulation and Cleaning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2363" y="2645569"/>
            <a:ext cx="13263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can read data from various file formats (CSV, Excel, JSON) and load it into DataFrames.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9502" y="4489013"/>
            <a:ext cx="19835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missing values, duplicates, and inconsistent data types, ensuring data quality for analysis.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6882" y="6332458"/>
            <a:ext cx="2035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Transformation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data manipulation, filtering, sorting, aggregation, and grouping for insightful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82" y="1508403"/>
            <a:ext cx="4933117" cy="52126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0902" y="787479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b="1" spc="-13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Visualizing Data with Matplotlib</a:t>
            </a:r>
            <a:endParaRPr lang="en-US" sz="43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02" y="2502337"/>
            <a:ext cx="553164" cy="5531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0902" y="327671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 Charts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6260902" y="3755112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Illustrate trends over time or relationships between variables.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254" y="2502337"/>
            <a:ext cx="553164" cy="5531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24254" y="327671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 Charts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10224254" y="3755112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categorical data or illustrate the distribution of values.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02" y="5127069"/>
            <a:ext cx="553164" cy="55316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60902" y="59014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Scatter Plots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6260902" y="6379845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the relationship between two numerical variables, revealing correlations and patterns.</a:t>
            </a:r>
            <a:endParaRPr lang="en-US" sz="17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254" y="5127069"/>
            <a:ext cx="553164" cy="5531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24254" y="59014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Histograms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10224254" y="6379845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the distribution of numerical data, visualizing frequencies and central tendencies.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48" y="2463165"/>
            <a:ext cx="4954905" cy="33032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4260" y="753428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126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Data Visualization with Seaborn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744260" y="2401372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4525" y="26216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Statistical Plots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64525" y="3081457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Seaborn provides high-level functions for creating statistical visualizations, simplifying the process and improving clarity.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4678323" y="2401372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898588" y="26216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Themes and Styles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4898588" y="3081457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Seaborn offers built-in themes and styles for aesthetically pleasing and informative visualizations.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4260" y="487501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64525" y="509528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Joint Plots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964525" y="5555099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the relationship between two variables, including a scatter plot, marginal distributions, and a regression line.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4678323" y="4875014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898588" y="509528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Pair Plots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4898588" y="5555099"/>
            <a:ext cx="328088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matrix of scatter plots showing the relationship between all pairs of variables in a dataset.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12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Combining Libraries for End-to-End Analysis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33158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and Cleaning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is used for data loading, handling missing values, and preparing data for analysis.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36884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Exploration and Analysis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 and Pandas are employed for calculations, data aggregation, and exploring relationships between variables.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and Seaborn create insightful visualizations that communicate findings and trends effectively.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1886"/>
            <a:ext cx="9685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Practical Use Cases and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0827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1844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6215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Analytics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6215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trends, customer segmentation, market analysis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36876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124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1247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market trends, risk assessment, portfolio optimization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38198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5256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Scientific Research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525697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analysis, visualization of experimental results, hypothesis testing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demonstrated how to use NumPy, Pandas, Matplotlib, and Seaborn to analyze and visualize data in Python. These libraries provide a powerful toolkit for working with data effectively, from loading and cleaning to exploration and visualization. They are essential tools for data scientists, analysts, and researchers in various fields.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2024-11-10T15:55:59Z</dcterms:created>
  <dcterms:modified xsi:type="dcterms:W3CDTF">2024-11-10T15:55:59Z</dcterms:modified>
</cp:coreProperties>
</file>